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9" r:id="rId2"/>
    <p:sldId id="273" r:id="rId3"/>
    <p:sldId id="256" r:id="rId4"/>
    <p:sldId id="257" r:id="rId5"/>
    <p:sldId id="258" r:id="rId6"/>
    <p:sldId id="278" r:id="rId7"/>
    <p:sldId id="259" r:id="rId8"/>
    <p:sldId id="260" r:id="rId9"/>
    <p:sldId id="261" r:id="rId10"/>
    <p:sldId id="262" r:id="rId11"/>
    <p:sldId id="263" r:id="rId12"/>
    <p:sldId id="264" r:id="rId13"/>
    <p:sldId id="266" r:id="rId14"/>
    <p:sldId id="267" r:id="rId15"/>
    <p:sldId id="268" r:id="rId16"/>
    <p:sldId id="270" r:id="rId17"/>
    <p:sldId id="275" r:id="rId18"/>
    <p:sldId id="276" r:id="rId19"/>
    <p:sldId id="277" r:id="rId20"/>
    <p:sldId id="265" r:id="rId21"/>
    <p:sldId id="271" r:id="rId22"/>
    <p:sldId id="272" r:id="rId23"/>
    <p:sldId id="274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71A54E-0723-4FF9-BDC0-D807AE54087D}">
          <p14:sldIdLst>
            <p14:sldId id="269"/>
            <p14:sldId id="273"/>
            <p14:sldId id="256"/>
            <p14:sldId id="257"/>
          </p14:sldIdLst>
        </p14:section>
        <p14:section name="Blink and Neopixels" id="{DE31E466-C153-4DB8-83FF-350DC3BF422B}">
          <p14:sldIdLst>
            <p14:sldId id="258"/>
            <p14:sldId id="278"/>
            <p14:sldId id="259"/>
            <p14:sldId id="260"/>
            <p14:sldId id="261"/>
            <p14:sldId id="262"/>
          </p14:sldIdLst>
        </p14:section>
        <p14:section name="Buttons and Neopixels and Sound" id="{5BDF9C0D-E46D-4B08-9C27-3B03A125FC74}">
          <p14:sldIdLst>
            <p14:sldId id="263"/>
            <p14:sldId id="264"/>
            <p14:sldId id="266"/>
            <p14:sldId id="267"/>
            <p14:sldId id="268"/>
            <p14:sldId id="270"/>
            <p14:sldId id="275"/>
            <p14:sldId id="276"/>
            <p14:sldId id="277"/>
          </p14:sldIdLst>
        </p14:section>
        <p14:section name="Accelerometer" id="{5C92DC0A-DE57-42F1-9341-0A7024415F2D}">
          <p14:sldIdLst>
            <p14:sldId id="265"/>
          </p14:sldIdLst>
        </p14:section>
        <p14:section name="Microphone" id="{F8F252E3-96D3-463D-B13D-0A982AB7C209}">
          <p14:sldIdLst>
            <p14:sldId id="271"/>
            <p14:sldId id="272"/>
          </p14:sldIdLst>
        </p14:section>
        <p14:section name="Nite light" id="{16B6F120-A4AC-41EC-B982-A83853C2B5E1}">
          <p14:sldIdLst>
            <p14:sldId id="274"/>
          </p14:sldIdLst>
        </p14:section>
        <p14:section name="Keyboard Events" id="{E402B44E-8AEA-4968-AABD-A438C37B1F6E}">
          <p14:sldIdLst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64399" autoAdjust="0"/>
  </p:normalViewPr>
  <p:slideViewPr>
    <p:cSldViewPr snapToGrid="0">
      <p:cViewPr varScale="1">
        <p:scale>
          <a:sx n="105" d="100"/>
          <a:sy n="105" d="100"/>
        </p:scale>
        <p:origin x="205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FA823-16D4-40B6-B677-C70BFC0B4E52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81E30-36F1-49B6-B69D-551BB2C4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2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https://makecode.adafruit.com/courses/maker/general/coding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05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https://learn.adafruit.com/neopixels-with-makecode/photon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1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copy the opening animation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endParaRPr lang="en-US" dirty="0"/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setPhotonPosition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setPhotonPenHue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setPhotonMode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PhotonMode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PenDown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+=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clear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3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https://youtu.be/NIKu0-Tgh2M?t=774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24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Sound meter</a:t>
            </a:r>
          </a:p>
          <a:p>
            <a:endParaRPr lang="en-US" b="0" dirty="0">
              <a:solidFill>
                <a:srgbClr val="66FF76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---</a:t>
            </a:r>
          </a:p>
          <a:p>
            <a:endParaRPr lang="en-US" b="0" dirty="0">
              <a:solidFill>
                <a:srgbClr val="66FF76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graph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soundLevel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4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Sound and light meter depending on switch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32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Nite</a:t>
            </a:r>
            <a:r>
              <a:rPr lang="en-US" dirty="0"/>
              <a:t> light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switchRight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graph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soundLevel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graph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lightLevel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14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https://makecode.com/_RpCTDH73vEJj</a:t>
            </a:r>
          </a:p>
          <a:p>
            <a:endParaRPr lang="en-US" b="0" dirty="0">
              <a:solidFill>
                <a:srgbClr val="608B4E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---</a:t>
            </a:r>
          </a:p>
          <a:p>
            <a:endParaRPr lang="en-US" b="0" dirty="0">
              <a:solidFill>
                <a:srgbClr val="608B4E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/**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This program is intended to work with the web app Bongos: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https://apps.makeymakey.com/bongos/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Because of the way capacitive touch sensing works on the CPX, we need to calibrate the touch input. See: https://makecode.adafruit.com/learnsystem/pins-tutorial/touch-input/calibrate-sensitivity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---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Jon E. Froehlich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https://jonfroehlich.github.io/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functionKey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KeyboardFunctionKey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LeftArrow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KeyboardKeyEvent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Press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buttonB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0x0000ff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type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 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touchA1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functionKey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KeyboardFunctionKey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LeftArrow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KeyboardKeyEvent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Press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0x0000ff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type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 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touchA1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calibrate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calibrate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96CF9-A975-4239-BDE0-B84240AD6B4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224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https://makecode.com/_VyXMTMeE26tp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/**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This program is intended to work with the web app Bongos: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https://apps.makeymakey.com/bongos/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Because of the way capacitive touch sensing works on the CPX, we need to calibrate the touch input. See: https://makecode.adafruit.com/learnsystem/pins-tutorial/touch-input/calibrate-sensitivity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---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Jon E. Froehlich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https://jonfroehlich.github.io/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functionKey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KeyboardFunctionKey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LeftArrow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KeyboardKeyEvent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Press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buttonB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0x0000ff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type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 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touchA1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functionKey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KeyboardFunctionKey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LeftArrow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KeyboardKeyEvent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Press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0x0000ff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type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 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onSwitchMoved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SwitchDirection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calibrateTouchSensors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calibrateTouchSensors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touchA1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calibrate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calibrate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onSwitchMoved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SwitchDirection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Right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calibrateTouchSensors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calibrateTouchSensors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38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https://makecode.com/_FMXHKYhRJALU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6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green red green red green red green red green`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`green red green red green red green red green red`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96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"red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5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Showing different animations with console outs</a:t>
            </a: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---</a:t>
            </a:r>
          </a:p>
          <a:p>
            <a:endParaRPr lang="en-US" b="0" dirty="0">
              <a:solidFill>
                <a:srgbClr val="66FF76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console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log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"Showing rainbow"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rainbowAnimation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console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log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"Showing runner"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runningLightsAnimation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console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log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"Showing comet"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cometAnimation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console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log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"Showing stars"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sparkleAnimation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79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Down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Up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    </a:t>
            </a: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164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clear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+=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9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11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powerUp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onSwitchMoved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SwitchDirection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setVolume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onSwitchMoved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SwitchDirection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Right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setVolume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472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playTone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262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beat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BeatFraction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Half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buttonB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playTone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294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beat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BeatFraction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Half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touchA1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6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playTone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262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beat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BeatFraction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Whole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6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8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playTone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294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beat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BeatFraction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Whole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8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touchA3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9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playTone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330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beat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BeatFraction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Whole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9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setVolume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38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 light (to mimic opening system)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endParaRPr lang="en-US" dirty="0"/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orange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orange yellow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orange yellow green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orange yellow green blue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orange yellow green blue purple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96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40DA-CB09-40C8-9860-056C22364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054F6-8CAE-4C5D-B9F4-CB177A3A6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53DF3-B882-4313-B5ED-ADBC3965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9961-0805-4819-B28E-BA800968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1FF90-F624-4883-AA47-87EA0B1D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8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8AE4-F62A-42F6-88D4-790D5452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44930-EC02-49B0-B823-757EE14DE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4277-108B-4EA8-A3ED-B0C795D69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FFCCC-3F11-4701-8A8C-1EA54CBC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3CD5-1555-4044-A1C4-F2130984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8D610-35FF-47F2-BF18-F35D4883D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2A60E-09CA-41E8-8B83-95A49D552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952B1-26D3-4788-AFE9-9FFC9C79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79EEC-D097-4EDA-9B93-1384EEDC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8481E-7A92-47C0-9CA4-63BDD31D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5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2363-A6B2-48CA-A471-179F0B71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52B2-F0DC-47B4-9009-A899CBEC2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D9D1-C089-4945-A3E9-F9219E59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1D1BE-3167-4C8B-8889-114D51EF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91F28-C1DB-412A-A244-05AC9D5EE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7B3-A1C6-4D14-BC9F-DC681B9B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93C47-96DD-4D69-A94E-30E5000B2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B4D14-CE2B-4780-997B-8A09BF77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76C74-8CC8-404D-B5E4-262C3D3D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DAE5D-15FD-411E-97FE-DA83D420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77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F3CB-F0FB-4895-B051-5D5FFC65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093F4-5E2D-40E6-9329-7D8D13ED7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E534F-8DFA-42BD-8566-68BEC345B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D7E98-DB30-4211-A903-18A16512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99BD1-2BE1-4FF4-9565-43E0DA41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DBDA5-BA2D-4CD7-8CC4-F51ACD2E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9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B29E-048A-4EE2-9B6F-9F9B1C73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F1A28-9BD1-4F71-84B1-A534DDE06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6818A-2D8F-416F-8922-D343D1F1B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C94BF-D21D-457D-BA60-C0A3D3248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257C6-0668-4E29-BEEE-A7BA43B54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4EBF1-6F99-477E-B383-DB367917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8D705-7FC2-4B78-B781-442D87A0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4C335-0F13-4102-ACD4-50D1BA71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70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295D-B19F-44D6-A86E-02778D9B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DE7B0-BE60-4D11-BABA-B7CCF7AF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B1AD4-1D42-4153-A385-D01D0E53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E53E2-D8E4-44EC-A472-C97B5F27F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1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C2CEB7-D758-4C0D-A6EC-B56897F9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443818-BC8F-415E-B929-0F31A5DE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2E36-877F-4EBE-8B0A-B591F1A7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0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3C27-FF58-47AE-BBFD-7C890492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9CE8-1EB4-4FD7-BA35-C5DB92E3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CBD73-7E0F-47CF-AD80-6DC0B0341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E519F-64B4-4EB9-B6F7-F25B6D67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28531-A75B-47AB-B6FE-B7C8158F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D2C26-4332-4035-B921-BA9F7260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5C3DD-D445-4916-8DA0-06FDBE9F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607B8-B441-461B-A1C3-805A40DC5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CCB79-D3B1-48B8-A05F-1C8A14766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0174A-9981-46CE-9BDD-C61C4AF0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8CD56-336F-4600-8770-C87D7C32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E4E38-6427-415B-8E91-D0ED300F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3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5AC33-7357-4A9E-8CD6-628BDBB3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F3C96-0251-4B81-A9E9-E06C62F2A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2D36-2F41-4C18-9FA4-49EDFDCD2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39557-4416-43BB-9BC4-C493D671DAE1}" type="datetimeFigureOut">
              <a:rPr lang="en-US" smtClean="0"/>
              <a:t>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296E-AE7E-4F0C-8F9C-73244C25A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29BEB-42D9-410E-BFFC-D96FB511D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675A9-A580-49C6-B9AD-C09AAF64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21" y="1820074"/>
            <a:ext cx="10480158" cy="30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4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EC574C-168C-45C1-AA39-7F42528A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08" y="0"/>
            <a:ext cx="11294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71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912416-FDAF-4187-93BC-11588111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5" y="0"/>
            <a:ext cx="1124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2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877EDA-3428-437D-B520-4935AF540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5" y="0"/>
            <a:ext cx="1124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730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BB2070-E543-4BCA-8761-3ED662C8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80" y="0"/>
            <a:ext cx="11307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8F5F1-0EE9-43E5-9B9E-8AFADCB7F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80" y="0"/>
            <a:ext cx="11307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65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A2C1FA-546E-4620-86AD-01F267D8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80" y="0"/>
            <a:ext cx="11307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9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36167-E28F-437B-8604-CD0B80188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" y="0"/>
            <a:ext cx="1149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33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521DAA-9C55-4409-97EA-5BDA7C2D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2" y="0"/>
            <a:ext cx="11950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13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8C79AB-270D-4FF2-ABA2-DC1C16F1B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2" y="0"/>
            <a:ext cx="11950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27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00514D-344F-4F03-ACF4-AF2B394E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2" y="0"/>
            <a:ext cx="11950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6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C4426-5764-4C45-8B8D-A5CB1D29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" y="0"/>
            <a:ext cx="1149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3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8DF50D-91A8-4E30-BB22-12938A12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77" y="0"/>
            <a:ext cx="9890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023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51C751-9714-436B-B7DE-ABE223F0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" y="0"/>
            <a:ext cx="1149823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95D937-9C70-41BF-BE6B-D4521773F578}"/>
              </a:ext>
            </a:extLst>
          </p:cNvPr>
          <p:cNvSpPr txBox="1"/>
          <p:nvPr/>
        </p:nvSpPr>
        <p:spPr>
          <a:xfrm>
            <a:off x="-1866014" y="430619"/>
            <a:ext cx="98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Sound meter</a:t>
            </a:r>
          </a:p>
        </p:txBody>
      </p:sp>
    </p:spTree>
    <p:extLst>
      <p:ext uri="{BB962C8B-B14F-4D97-AF65-F5344CB8AC3E}">
        <p14:creationId xmlns:p14="http://schemas.microsoft.com/office/powerpoint/2010/main" val="2563501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8755C-E0D2-4C4D-AAB1-35AC633CB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" y="0"/>
            <a:ext cx="1149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91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83A22D-AB0F-4B4F-BBCE-D1A86620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" y="0"/>
            <a:ext cx="1149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06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1FE64-8671-49AE-A348-9F23AFB5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373"/>
            <a:ext cx="12192000" cy="61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49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C005DB-BBD4-42E5-848B-993AFEE8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542"/>
            <a:ext cx="12192000" cy="62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02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B703DD-D9BE-4BEB-9572-5A84ECE0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41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D78519-FDB1-4F86-A6BD-F6A3A2B09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0" y="0"/>
            <a:ext cx="1057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3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5427F-BB09-4D5A-9261-44E0C8A1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18" y="0"/>
            <a:ext cx="10583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2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78FDEE-1DDB-43DE-AB1D-2CA8FA48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08" y="0"/>
            <a:ext cx="11294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54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44273-3972-47B1-B2AA-75C717DA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444"/>
            <a:ext cx="12192000" cy="621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20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87626-0718-493B-A870-32CD2717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5" y="0"/>
            <a:ext cx="1124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8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6AAD51-CC1C-46F5-AD4F-837FD046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5" y="0"/>
            <a:ext cx="1124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84DCD-F51E-40BF-AF03-DFEB98F75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5" y="0"/>
            <a:ext cx="1124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57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1386</Words>
  <Application>Microsoft Office PowerPoint</Application>
  <PresentationFormat>Widescreen</PresentationFormat>
  <Paragraphs>270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6</cp:revision>
  <dcterms:created xsi:type="dcterms:W3CDTF">2022-01-13T22:13:54Z</dcterms:created>
  <dcterms:modified xsi:type="dcterms:W3CDTF">2022-01-14T16:22:46Z</dcterms:modified>
</cp:coreProperties>
</file>